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9" autoAdjust="0"/>
    <p:restoredTop sz="94660"/>
  </p:normalViewPr>
  <p:slideViewPr>
    <p:cSldViewPr snapToGrid="0">
      <p:cViewPr varScale="1">
        <p:scale>
          <a:sx n="76" d="100"/>
          <a:sy n="76" d="100"/>
        </p:scale>
        <p:origin x="-90" y="-7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pPr/>
              <a:t>3/25/2015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pPr/>
              <a:t>3/25/2015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pPr/>
              <a:t>3/25/2015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pPr/>
              <a:t>3/25/2015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pPr/>
              <a:t>3/25/2015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pPr/>
              <a:t>3/25/2015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pPr/>
              <a:t>3/25/2015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pPr/>
              <a:t>3/25/2015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pPr/>
              <a:t>3/25/2015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pPr/>
              <a:t>3/25/2015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pPr/>
              <a:t>3/25/2015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pPr/>
              <a:t>3/25/2015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pPr/>
              <a:t>3/25/2015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pPr/>
              <a:t>3/25/2015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pPr/>
              <a:t>3/25/2015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pPr/>
              <a:t>3/25/2015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pPr/>
              <a:t>3/25/2015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pPr/>
              <a:t>3/25/2015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0523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Hope all have submitted the </a:t>
            </a:r>
          </a:p>
          <a:p>
            <a:pPr algn="ctr"/>
            <a:r>
              <a:rPr lang="en-US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CREATE STAGE</a:t>
            </a:r>
            <a:endParaRPr lang="en-US" sz="6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6700" y="2967335"/>
            <a:ext cx="11785600" cy="2123658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Time to move on with the last</a:t>
            </a:r>
          </a:p>
          <a:p>
            <a:pPr algn="ctr"/>
            <a:r>
              <a:rPr lang="en-US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Strand- EVALUATE</a:t>
            </a:r>
            <a:endParaRPr lang="en-US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24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853950"/>
            <a:ext cx="12192000" cy="3170099"/>
          </a:xfrm>
          <a:prstGeom prst="rect">
            <a:avLst/>
          </a:prstGeom>
          <a:solidFill>
            <a:schemeClr val="accent1">
              <a:lumMod val="60000"/>
              <a:lumOff val="40000"/>
              <a:alpha val="78000"/>
            </a:schemeClr>
          </a:solidFill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4000" b="1" dirty="0">
                <a:solidFill>
                  <a:srgbClr val="002060"/>
                </a:solidFill>
              </a:rPr>
              <a:t>Did you enjoy working on this project.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4000" b="1" dirty="0">
                <a:solidFill>
                  <a:srgbClr val="002060"/>
                </a:solidFill>
              </a:rPr>
              <a:t>Did you face difficulties while working on the project? If so how did you overcome it?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4000" b="1" dirty="0">
                <a:solidFill>
                  <a:srgbClr val="002060"/>
                </a:solidFill>
              </a:rPr>
              <a:t>Did you learn something during the making of the product?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7801" y="-2659"/>
            <a:ext cx="960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LQ: Is it a must one should reflect on his/her work?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xmlns="" val="253018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594" t="20460" r="21572" b="63692"/>
          <a:stretch/>
        </p:blipFill>
        <p:spPr bwMode="auto">
          <a:xfrm>
            <a:off x="0" y="1"/>
            <a:ext cx="4127500" cy="11976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94479" y="1738859"/>
            <a:ext cx="83944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latin typeface="Eras Demi ITC" panose="020B0805030504020804" pitchFamily="34" charset="0"/>
              </a:rPr>
              <a:t>Now evaluate your final product.</a:t>
            </a:r>
            <a:endParaRPr lang="en-GB" sz="4000" dirty="0">
              <a:latin typeface="Eras Demi ITC" panose="020B08050305040208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0134" y="2758190"/>
            <a:ext cx="1100278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3200" dirty="0" smtClean="0"/>
              <a:t>Testing of your final product (Screen shot evidence)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3200" dirty="0" smtClean="0"/>
              <a:t>Analysis of testing/data collected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3200" dirty="0" smtClean="0"/>
              <a:t>Evaluation of the final product against the specification requirements.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3200" dirty="0" smtClean="0"/>
              <a:t>Improvement and further modifications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3200" dirty="0" smtClean="0"/>
              <a:t>Impact of the solution on the target audience/client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3200" dirty="0" smtClean="0"/>
              <a:t>Your commitment towards completing the product.</a:t>
            </a:r>
            <a:endParaRPr lang="en-GB" sz="3200" dirty="0"/>
          </a:p>
        </p:txBody>
      </p:sp>
      <p:sp>
        <p:nvSpPr>
          <p:cNvPr id="2" name="Left Arrow 1"/>
          <p:cNvSpPr/>
          <p:nvPr/>
        </p:nvSpPr>
        <p:spPr>
          <a:xfrm>
            <a:off x="10566400" y="2758190"/>
            <a:ext cx="1079500" cy="1978910"/>
          </a:xfrm>
          <a:prstGeom prst="leftArrow">
            <a:avLst>
              <a:gd name="adj1" fmla="val 50000"/>
              <a:gd name="adj2" fmla="val 512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143115" y="-2659"/>
            <a:ext cx="728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LQ: Is it a must one should reflect on his/her work?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xmlns="" val="354255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340" t="12694" r="18981" b="54845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0700" y="-2659"/>
            <a:ext cx="10912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002060"/>
                </a:solidFill>
              </a:rPr>
              <a:t>LQ: Is it a must one should reflect on his/her work?</a:t>
            </a:r>
            <a:endParaRPr lang="en-GB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637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10452"/>
            <a:ext cx="6769100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Screen shots of testing: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" y="1290339"/>
            <a:ext cx="11480800" cy="400817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 smtClean="0"/>
              <a:t>TEST (Snapshot of </a:t>
            </a:r>
            <a:r>
              <a:rPr lang="en-GB" sz="4400" dirty="0" smtClean="0"/>
              <a:t>Web-pages)</a:t>
            </a:r>
          </a:p>
          <a:p>
            <a:pPr algn="ctr"/>
            <a:r>
              <a:rPr lang="en-GB" sz="4400" dirty="0" smtClean="0"/>
              <a:t>Justify if you have followed the design specification .</a:t>
            </a:r>
          </a:p>
          <a:p>
            <a:pPr algn="ctr"/>
            <a:r>
              <a:rPr lang="en-GB" sz="4400" dirty="0" smtClean="0"/>
              <a:t>Any changes made should also be reflected.</a:t>
            </a:r>
          </a:p>
          <a:p>
            <a:pPr algn="ctr"/>
            <a:endParaRPr lang="en-GB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6146801" y="-2659"/>
            <a:ext cx="52861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LQ: Is it a must one should reflect on his/her work?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xmlns="" val="126459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1861800" cy="6665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 </a:t>
            </a:r>
            <a:r>
              <a:rPr lang="en-GB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peer </a:t>
            </a:r>
            <a:r>
              <a:rPr lang="en-GB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(Name of the peer)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3200" b="1" i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Positives: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2800" b="1" i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Negatives</a:t>
            </a:r>
            <a:r>
              <a:rPr lang="en-GB" sz="2800" b="1" i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61300" y="-2659"/>
            <a:ext cx="43306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LQ: Is it a must one should reflect on his/her work?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xmlns="" val="190587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7622" y="0"/>
            <a:ext cx="3984178" cy="784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 Results:</a:t>
            </a:r>
            <a:endParaRPr lang="en-GB" sz="44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53464474"/>
              </p:ext>
            </p:extLst>
          </p:nvPr>
        </p:nvGraphicFramePr>
        <p:xfrm>
          <a:off x="125260" y="1077355"/>
          <a:ext cx="11761420" cy="57806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90819"/>
                <a:gridCol w="6070601"/>
              </a:tblGrid>
              <a:tr h="707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Test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Results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</a:tr>
              <a:tr h="14124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the web pages /Magazine as per what I set out to complete?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</a:tr>
              <a:tr h="7074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Does</a:t>
                      </a:r>
                      <a:r>
                        <a:rPr lang="en-GB" sz="18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web page have a logo?</a:t>
                      </a:r>
                    </a:p>
                  </a:txBody>
                  <a:tcPr marL="53862" marR="538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</a:tr>
              <a:tr h="6774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there relevant pictures on the each</a:t>
                      </a:r>
                      <a:r>
                        <a:rPr lang="en-GB" sz="20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page?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</a:tr>
              <a:tr h="7586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there navigation buttons to help browse the pages?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</a:tr>
              <a:tr h="7586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 the colours</a:t>
                      </a:r>
                      <a:r>
                        <a:rPr lang="en-GB" sz="18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on each page soothing to viewers’ eyes?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</a:tr>
              <a:tr h="7586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 does your product impact the society?</a:t>
                      </a:r>
                      <a:endParaRPr lang="en-GB" sz="1800" b="1" kern="12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62" marR="53862" marT="0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556000" y="-2659"/>
            <a:ext cx="863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LQ: Is it a must one should reflect on his/her work?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xmlns="" val="276304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762" t="13726" r="21256" b="45864"/>
          <a:stretch/>
        </p:blipFill>
        <p:spPr bwMode="auto">
          <a:xfrm>
            <a:off x="152400" y="152400"/>
            <a:ext cx="11849100" cy="6527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7171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032" t="19942" r="17298" b="46907"/>
          <a:stretch/>
        </p:blipFill>
        <p:spPr bwMode="auto">
          <a:xfrm>
            <a:off x="165100" y="114300"/>
            <a:ext cx="11836401" cy="6553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97000" y="-2659"/>
            <a:ext cx="10035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002060"/>
                </a:solidFill>
              </a:rPr>
              <a:t>LQ: Is it a must one should reflect on his/her work?</a:t>
            </a:r>
            <a:endParaRPr lang="en-GB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194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518" t="12173" r="20617" b="47419"/>
          <a:stretch/>
        </p:blipFill>
        <p:spPr bwMode="auto">
          <a:xfrm>
            <a:off x="127001" y="0"/>
            <a:ext cx="11938000" cy="6718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7400" y="-2659"/>
            <a:ext cx="10645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002060"/>
                </a:solidFill>
              </a:rPr>
              <a:t>LQ: Is it a must one should reflect on his/her work?</a:t>
            </a:r>
            <a:endParaRPr lang="en-GB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58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406</TotalTime>
  <Words>310</Words>
  <Application>Microsoft Office PowerPoint</Application>
  <PresentationFormat>Custom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Depth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MANOJ NICHOLAS</dc:creator>
  <cp:lastModifiedBy>mnicholas</cp:lastModifiedBy>
  <cp:revision>17</cp:revision>
  <dcterms:created xsi:type="dcterms:W3CDTF">2014-11-25T10:16:19Z</dcterms:created>
  <dcterms:modified xsi:type="dcterms:W3CDTF">2015-03-25T07:07:27Z</dcterms:modified>
</cp:coreProperties>
</file>